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100838" cy="43073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5">
          <p15:clr>
            <a:srgbClr val="A4A3A4"/>
          </p15:clr>
        </p15:guide>
        <p15:guide id="2" orient="horz" pos="20196">
          <p15:clr>
            <a:srgbClr val="A4A3A4"/>
          </p15:clr>
        </p15:guide>
        <p15:guide id="3" pos="6912">
          <p15:clr>
            <a:srgbClr val="A4A3A4"/>
          </p15:clr>
        </p15:guide>
        <p15:guide id="4" pos="20736">
          <p15:clr>
            <a:srgbClr val="A4A3A4"/>
          </p15:clr>
        </p15:guide>
        <p15:guide id="5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BC2D00"/>
    <a:srgbClr val="A50021"/>
    <a:srgbClr val="008000"/>
    <a:srgbClr val="EAEAEA"/>
    <a:srgbClr val="C0C0C0"/>
    <a:srgbClr val="0046D2"/>
    <a:srgbClr val="FF0000"/>
    <a:srgbClr val="698ED9"/>
    <a:srgbClr val="A7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91" autoAdjust="0"/>
    <p:restoredTop sz="94660"/>
  </p:normalViewPr>
  <p:slideViewPr>
    <p:cSldViewPr snapToGrid="0">
      <p:cViewPr>
        <p:scale>
          <a:sx n="19" d="100"/>
          <a:sy n="19" d="100"/>
        </p:scale>
        <p:origin x="1092" y="12"/>
      </p:cViewPr>
      <p:guideLst>
        <p:guide orient="horz" pos="10365"/>
        <p:guide orient="horz" pos="20196"/>
        <p:guide pos="6912"/>
        <p:guide pos="2073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13910367" cy="215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t" anchorCtr="0" compatLnSpc="1">
            <a:prstTxWarp prst="textNoShape">
              <a:avLst/>
            </a:prstTxWarp>
          </a:bodyPr>
          <a:lstStyle>
            <a:lvl1pPr algn="l">
              <a:defRPr sz="56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2887" y="5"/>
            <a:ext cx="13910367" cy="215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t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84788" y="3225800"/>
            <a:ext cx="21539200" cy="161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10089" y="20463681"/>
            <a:ext cx="25680669" cy="1938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912558"/>
            <a:ext cx="13910367" cy="215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b" anchorCtr="0" compatLnSpc="1">
            <a:prstTxWarp prst="textNoShape">
              <a:avLst/>
            </a:prstTxWarp>
          </a:bodyPr>
          <a:lstStyle>
            <a:lvl1pPr algn="l">
              <a:defRPr sz="56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2887" y="40912558"/>
            <a:ext cx="13910367" cy="215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b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fld id="{1CF43D00-9215-4D61-8FB8-4C30B5785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8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69DF1-7A70-4E5D-8A7C-6436346665B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35811743" y="32383849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/>
          <p:nvPr userDrawn="1"/>
        </p:nvSpPr>
        <p:spPr>
          <a:xfrm>
            <a:off x="39953530" y="32299394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24A4C6-9EF7-4436-8E12-65C90892BC44}"/>
              </a:ext>
            </a:extLst>
          </p:cNvPr>
          <p:cNvSpPr txBox="1"/>
          <p:nvPr userDrawn="1"/>
        </p:nvSpPr>
        <p:spPr>
          <a:xfrm>
            <a:off x="-38100" y="32815917"/>
            <a:ext cx="482824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" b="1" dirty="0">
                <a:solidFill>
                  <a:srgbClr val="7030A0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ersession.com/ord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7030A0"/>
            </a:gs>
            <a:gs pos="50000">
              <a:schemeClr val="accent6">
                <a:lumMod val="20000"/>
                <a:lumOff val="80000"/>
              </a:scheme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33399412" y="6096000"/>
            <a:ext cx="9882188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3538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980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09600" y="6096000"/>
            <a:ext cx="9883775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101725" y="22039552"/>
            <a:ext cx="9344025" cy="956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400" b="1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887200" y="16264676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Methodology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351788" y="6559550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Conclusions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85800" y="381000"/>
            <a:ext cx="42519600" cy="52578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438"/>
            <a:endParaRPr 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304925" y="690563"/>
            <a:ext cx="40919400" cy="40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12500" b="1" dirty="0"/>
              <a:t>Title of the Research Paper</a:t>
            </a:r>
          </a:p>
          <a:p>
            <a:pPr defTabSz="4389438"/>
            <a:r>
              <a:rPr lang="en-US" b="1" dirty="0"/>
              <a:t>Authors name</a:t>
            </a:r>
          </a:p>
          <a:p>
            <a:pPr defTabSz="4389438"/>
            <a:r>
              <a:rPr lang="en-US" sz="4800" b="1" i="1" dirty="0"/>
              <a:t>UNIVERSITIES/ ORGANIZATION/COLLEGE THEY ARE AFFILIATED WITH</a:t>
            </a:r>
            <a:endParaRPr lang="en-US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304925" y="1030288"/>
            <a:ext cx="6135688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5000" b="1" dirty="0"/>
              <a:t>Electronic Department Logo</a:t>
            </a:r>
          </a:p>
          <a:p>
            <a:pPr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3247350" y="20726400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500" b="1" i="1" dirty="0"/>
              <a:t>Figure #2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3055263" y="22707600"/>
            <a:ext cx="8382000" cy="838200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3811367" y="21685355"/>
            <a:ext cx="8305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defTabSz="4389438">
              <a:spcBef>
                <a:spcPct val="50000"/>
              </a:spcBef>
              <a:defRPr b="1"/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811367" y="23557897"/>
            <a:ext cx="9186863" cy="45307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marL="342900" indent="-342900" algn="l" defTabSz="612775" eaLnBrk="0" hangingPunct="0">
              <a:lnSpc>
                <a:spcPct val="95000"/>
              </a:lnSpc>
            </a:pPr>
            <a:endParaRPr lang="en-US" sz="2800" b="1" u="sng" dirty="0">
              <a:latin typeface="Times New Roman" pitchFamily="18" charset="0"/>
            </a:endParaRP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2390100" y="8866188"/>
            <a:ext cx="9766300" cy="88836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612775" eaLnBrk="0" hangingPunct="0">
              <a:lnSpc>
                <a:spcPct val="95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b="1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3558163" y="8872538"/>
            <a:ext cx="9690100" cy="92900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612775" eaLnBrk="0" hangingPunct="0">
              <a:lnSpc>
                <a:spcPct val="95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b="1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569913" y="7046976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Abstract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26600" y="6564313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/>
              <a:t>Results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6174362" y="1019175"/>
            <a:ext cx="623093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5000" b="1" dirty="0"/>
              <a:t>Conference Logo</a:t>
            </a:r>
          </a:p>
          <a:p>
            <a:pPr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1922125" y="25122569"/>
            <a:ext cx="9728200" cy="564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b="1" dirty="0">
              <a:latin typeface="Times New Roman" pitchFamily="18" charset="0"/>
            </a:endParaRPr>
          </a:p>
          <a:p>
            <a:pPr algn="l" defTabSz="4389438">
              <a:spcBef>
                <a:spcPct val="50000"/>
              </a:spcBef>
            </a:pPr>
            <a:endParaRPr lang="en-US" sz="6300" b="1" i="1" dirty="0"/>
          </a:p>
        </p:txBody>
      </p:sp>
      <p:pic>
        <p:nvPicPr>
          <p:cNvPr id="27" name="Picture 2" descr="poster from our templat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3325" y="17668026"/>
            <a:ext cx="4526598" cy="450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hlinkClick r:id="rId3"/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/>
          <a:stretch/>
        </p:blipFill>
        <p:spPr>
          <a:xfrm>
            <a:off x="16678253" y="18125226"/>
            <a:ext cx="5114948" cy="4398641"/>
          </a:xfrm>
          <a:prstGeom prst="rect">
            <a:avLst/>
          </a:prstGeom>
        </p:spPr>
      </p:pic>
      <p:sp>
        <p:nvSpPr>
          <p:cNvPr id="29" name="Text Box 25">
            <a:extLst>
              <a:ext uri="{FF2B5EF4-FFF2-40B4-BE49-F238E27FC236}">
                <a16:creationId xmlns:a16="http://schemas.microsoft.com/office/drawing/2014/main" id="{CE354ABC-529E-4472-8FCE-BDF9A74B4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3325" y="23269957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500" b="1" i="1" dirty="0"/>
              <a:t>Figure #1</a:t>
            </a: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id="{830C8643-E488-4D14-B769-E364EEA3A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25" y="6698980"/>
            <a:ext cx="9344025" cy="956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400" b="1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1" name="Text Box 42">
            <a:extLst>
              <a:ext uri="{FF2B5EF4-FFF2-40B4-BE49-F238E27FC236}">
                <a16:creationId xmlns:a16="http://schemas.microsoft.com/office/drawing/2014/main" id="{A6C58277-6BE2-44FC-BBDC-600CFACAD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20161250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Introduction</a:t>
            </a:r>
          </a:p>
        </p:txBody>
      </p:sp>
      <p:sp>
        <p:nvSpPr>
          <p:cNvPr id="33" name="Text Box 9">
            <a:extLst>
              <a:ext uri="{FF2B5EF4-FFF2-40B4-BE49-F238E27FC236}">
                <a16:creationId xmlns:a16="http://schemas.microsoft.com/office/drawing/2014/main" id="{661915CE-7887-4196-8191-DAED48628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350" y="8734715"/>
            <a:ext cx="9344025" cy="956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400" b="1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52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Symbol</vt:lpstr>
      <vt:lpstr>Times New Roman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Tri-Fold Template</dc:title>
  <dc:creator>Ethan Shulda;www.postersession.com</dc:creator>
  <cp:keywords>www.postersession.com</cp:keywords>
  <dc:description>©MegaPrint Inc. 2009-2015</dc:description>
  <cp:lastModifiedBy>Shoaib Hassan</cp:lastModifiedBy>
  <cp:revision>47</cp:revision>
  <cp:lastPrinted>2015-03-31T18:23:14Z</cp:lastPrinted>
  <dcterms:created xsi:type="dcterms:W3CDTF">2008-12-04T00:20:37Z</dcterms:created>
  <dcterms:modified xsi:type="dcterms:W3CDTF">2022-03-28T05:08:13Z</dcterms:modified>
  <cp:category>Research Poster</cp:category>
</cp:coreProperties>
</file>