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43891200" cy="32918400"/>
  <p:notesSz cx="32100838" cy="43073638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5">
          <p15:clr>
            <a:srgbClr val="A4A3A4"/>
          </p15:clr>
        </p15:guide>
        <p15:guide id="2" orient="horz" pos="20196">
          <p15:clr>
            <a:srgbClr val="A4A3A4"/>
          </p15:clr>
        </p15:guide>
        <p15:guide id="3" pos="6912">
          <p15:clr>
            <a:srgbClr val="A4A3A4"/>
          </p15:clr>
        </p15:guide>
        <p15:guide id="4" pos="20736">
          <p15:clr>
            <a:srgbClr val="A4A3A4"/>
          </p15:clr>
        </p15:guide>
        <p15:guide id="5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30A0"/>
    <a:srgbClr val="BC2D00"/>
    <a:srgbClr val="A50021"/>
    <a:srgbClr val="008000"/>
    <a:srgbClr val="EAEAEA"/>
    <a:srgbClr val="C0C0C0"/>
    <a:srgbClr val="0046D2"/>
    <a:srgbClr val="FF0000"/>
    <a:srgbClr val="698ED9"/>
    <a:srgbClr val="A7C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991" autoAdjust="0"/>
    <p:restoredTop sz="94660"/>
  </p:normalViewPr>
  <p:slideViewPr>
    <p:cSldViewPr snapToGrid="0">
      <p:cViewPr>
        <p:scale>
          <a:sx n="19" d="100"/>
          <a:sy n="19" d="100"/>
        </p:scale>
        <p:origin x="1092" y="12"/>
      </p:cViewPr>
      <p:guideLst>
        <p:guide orient="horz" pos="10365"/>
        <p:guide orient="horz" pos="20196"/>
        <p:guide pos="6912"/>
        <p:guide pos="20736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5"/>
            <a:ext cx="13910367" cy="2153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0838" tIns="215417" rIns="430838" bIns="215417" numCol="1" anchor="t" anchorCtr="0" compatLnSpc="1">
            <a:prstTxWarp prst="textNoShape">
              <a:avLst/>
            </a:prstTxWarp>
          </a:bodyPr>
          <a:lstStyle>
            <a:lvl1pPr algn="l">
              <a:defRPr sz="56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8182887" y="5"/>
            <a:ext cx="13910367" cy="2153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0838" tIns="215417" rIns="430838" bIns="215417" numCol="1" anchor="t" anchorCtr="0" compatLnSpc="1">
            <a:prstTxWarp prst="textNoShape">
              <a:avLst/>
            </a:prstTxWarp>
          </a:bodyPr>
          <a:lstStyle>
            <a:lvl1pPr algn="r">
              <a:defRPr sz="56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5284788" y="3225800"/>
            <a:ext cx="21539200" cy="16154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210089" y="20463681"/>
            <a:ext cx="25680669" cy="19383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0838" tIns="215417" rIns="430838" bIns="2154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40912558"/>
            <a:ext cx="13910367" cy="2153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0838" tIns="215417" rIns="430838" bIns="215417" numCol="1" anchor="b" anchorCtr="0" compatLnSpc="1">
            <a:prstTxWarp prst="textNoShape">
              <a:avLst/>
            </a:prstTxWarp>
          </a:bodyPr>
          <a:lstStyle>
            <a:lvl1pPr algn="l">
              <a:defRPr sz="56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8182887" y="40912558"/>
            <a:ext cx="13910367" cy="2153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0838" tIns="215417" rIns="430838" bIns="215417" numCol="1" anchor="b" anchorCtr="0" compatLnSpc="1">
            <a:prstTxWarp prst="textNoShape">
              <a:avLst/>
            </a:prstTxWarp>
          </a:bodyPr>
          <a:lstStyle>
            <a:lvl1pPr algn="r">
              <a:defRPr sz="5600"/>
            </a:lvl1pPr>
          </a:lstStyle>
          <a:p>
            <a:fld id="{1CF43D00-9215-4D61-8FB8-4C30B5785D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4850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569DF1-7A70-4E5D-8A7C-6436346665BD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gaprint.com/" TargetMode="Externa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hlinkClick r:id="rId3"/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727"/>
          <a:stretch>
            <a:fillRect/>
          </a:stretch>
        </p:blipFill>
        <p:spPr bwMode="auto">
          <a:xfrm>
            <a:off x="35811743" y="32383849"/>
            <a:ext cx="41417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1"/>
          <p:cNvSpPr txBox="1"/>
          <p:nvPr userDrawn="1"/>
        </p:nvSpPr>
        <p:spPr>
          <a:xfrm>
            <a:off x="39953530" y="32299394"/>
            <a:ext cx="23838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sz="1600" dirty="0">
                <a:solidFill>
                  <a:schemeClr val="bg1"/>
                </a:solidFill>
              </a:rPr>
              <a:t>www.postersession.com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924A4C6-9EF7-4436-8E12-65C90892BC44}"/>
              </a:ext>
            </a:extLst>
          </p:cNvPr>
          <p:cNvSpPr txBox="1"/>
          <p:nvPr userDrawn="1"/>
        </p:nvSpPr>
        <p:spPr>
          <a:xfrm>
            <a:off x="-38100" y="32815917"/>
            <a:ext cx="482824" cy="1231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sz="200" b="1" dirty="0">
                <a:solidFill>
                  <a:srgbClr val="7030A0"/>
                </a:solidFill>
              </a:rPr>
              <a:t>www.postersession.com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2pPr>
      <a:lvl3pPr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3pPr>
      <a:lvl4pPr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4pPr>
      <a:lvl5pPr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5pPr>
      <a:lvl6pPr marL="4572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6pPr>
      <a:lvl7pPr marL="9144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7pPr>
      <a:lvl8pPr marL="13716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8pPr>
      <a:lvl9pPr marL="18288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9pPr>
    </p:titleStyle>
    <p:bodyStyle>
      <a:lvl1pPr marL="1646238" indent="-1646238" algn="l" defTabSz="4389438" rtl="0" fontAlgn="base">
        <a:spcBef>
          <a:spcPct val="20000"/>
        </a:spcBef>
        <a:spcAft>
          <a:spcPct val="0"/>
        </a:spcAft>
        <a:buChar char="•"/>
        <a:defRPr sz="15400">
          <a:solidFill>
            <a:schemeClr val="tx1"/>
          </a:solidFill>
          <a:latin typeface="+mn-lt"/>
          <a:ea typeface="+mn-ea"/>
          <a:cs typeface="+mn-cs"/>
        </a:defRPr>
      </a:lvl1pPr>
      <a:lvl2pPr marL="3565525" indent="-1371600" algn="l" defTabSz="4389438" rtl="0" fontAlgn="base">
        <a:spcBef>
          <a:spcPct val="20000"/>
        </a:spcBef>
        <a:spcAft>
          <a:spcPct val="0"/>
        </a:spcAft>
        <a:buChar char="–"/>
        <a:defRPr sz="13400">
          <a:solidFill>
            <a:schemeClr val="tx1"/>
          </a:solidFill>
          <a:latin typeface="+mn-lt"/>
        </a:defRPr>
      </a:lvl2pPr>
      <a:lvl3pPr marL="5486400" indent="-1096963" algn="l" defTabSz="4389438" rtl="0" fontAlgn="base">
        <a:spcBef>
          <a:spcPct val="20000"/>
        </a:spcBef>
        <a:spcAft>
          <a:spcPct val="0"/>
        </a:spcAft>
        <a:buChar char="•"/>
        <a:defRPr sz="11500">
          <a:solidFill>
            <a:schemeClr val="tx1"/>
          </a:solidFill>
          <a:latin typeface="+mn-lt"/>
        </a:defRPr>
      </a:lvl3pPr>
      <a:lvl4pPr marL="7680325" indent="-1096963" algn="l" defTabSz="4389438" rtl="0" fontAlgn="base">
        <a:spcBef>
          <a:spcPct val="20000"/>
        </a:spcBef>
        <a:spcAft>
          <a:spcPct val="0"/>
        </a:spcAft>
        <a:buChar char="–"/>
        <a:defRPr sz="9600">
          <a:solidFill>
            <a:schemeClr val="tx1"/>
          </a:solidFill>
          <a:latin typeface="+mn-lt"/>
        </a:defRPr>
      </a:lvl4pPr>
      <a:lvl5pPr marL="9875838" indent="-1096963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5pPr>
      <a:lvl6pPr marL="10333038" indent="-1096963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6pPr>
      <a:lvl7pPr marL="10790238" indent="-1096963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7pPr>
      <a:lvl8pPr marL="11247438" indent="-1096963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8pPr>
      <a:lvl9pPr marL="11704638" indent="-1096963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stersession.com/order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rgbClr val="7030A0"/>
            </a:gs>
            <a:gs pos="50000">
              <a:schemeClr val="accent6">
                <a:lumMod val="20000"/>
                <a:lumOff val="80000"/>
              </a:schemeClr>
            </a:gs>
            <a:gs pos="100000">
              <a:srgbClr val="7030A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utoShape 30"/>
          <p:cNvSpPr>
            <a:spLocks noChangeArrowheads="1"/>
          </p:cNvSpPr>
          <p:nvPr/>
        </p:nvSpPr>
        <p:spPr bwMode="auto">
          <a:xfrm>
            <a:off x="33399412" y="6096000"/>
            <a:ext cx="9882188" cy="25984200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AutoShape 29"/>
          <p:cNvSpPr>
            <a:spLocks noChangeArrowheads="1"/>
          </p:cNvSpPr>
          <p:nvPr/>
        </p:nvSpPr>
        <p:spPr bwMode="auto">
          <a:xfrm>
            <a:off x="11353800" y="6096000"/>
            <a:ext cx="10363200" cy="25984200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AutoShape 31"/>
          <p:cNvSpPr>
            <a:spLocks noChangeArrowheads="1"/>
          </p:cNvSpPr>
          <p:nvPr/>
        </p:nvSpPr>
        <p:spPr bwMode="auto">
          <a:xfrm>
            <a:off x="22098000" y="6096000"/>
            <a:ext cx="10363200" cy="25984200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AutoShape 4"/>
          <p:cNvSpPr>
            <a:spLocks noChangeArrowheads="1"/>
          </p:cNvSpPr>
          <p:nvPr/>
        </p:nvSpPr>
        <p:spPr bwMode="auto">
          <a:xfrm>
            <a:off x="609600" y="6096000"/>
            <a:ext cx="9883775" cy="25984200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1101725" y="22039552"/>
            <a:ext cx="9344025" cy="956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defTabSz="612775" eaLnBrk="0" hangingPunct="0">
              <a:lnSpc>
                <a:spcPct val="95000"/>
              </a:lnSpc>
            </a:pPr>
            <a:r>
              <a:rPr lang="en-US" sz="2400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l" defTabSz="612775" eaLnBrk="0" hangingPunct="0">
              <a:lnSpc>
                <a:spcPct val="95000"/>
              </a:lnSpc>
            </a:pPr>
            <a:r>
              <a:rPr lang="en-US" sz="2400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sz="2400" b="1" dirty="0">
              <a:latin typeface="Times New Roman" pitchFamily="18" charset="0"/>
            </a:endParaRPr>
          </a:p>
          <a:p>
            <a:pPr algn="l" defTabSz="612775" eaLnBrk="0" hangingPunct="0">
              <a:lnSpc>
                <a:spcPct val="95000"/>
              </a:lnSpc>
            </a:pPr>
            <a:r>
              <a:rPr lang="en-US" sz="2400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11887200" y="16264676"/>
            <a:ext cx="982980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389438">
              <a:spcBef>
                <a:spcPct val="50000"/>
              </a:spcBef>
            </a:pPr>
            <a:r>
              <a:rPr lang="en-US" b="1" dirty="0"/>
              <a:t>Methodology</a:t>
            </a: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33351788" y="6559550"/>
            <a:ext cx="982980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389438">
              <a:spcBef>
                <a:spcPct val="50000"/>
              </a:spcBef>
            </a:pPr>
            <a:r>
              <a:rPr lang="en-US" b="1" dirty="0"/>
              <a:t>Conclusions</a:t>
            </a:r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685800" y="381000"/>
            <a:ext cx="42519600" cy="5257800"/>
          </a:xfrm>
          <a:prstGeom prst="roundRect">
            <a:avLst>
              <a:gd name="adj" fmla="val 10870"/>
            </a:avLst>
          </a:prstGeom>
          <a:gradFill rotWithShape="1">
            <a:gsLst>
              <a:gs pos="0">
                <a:srgbClr val="A7C4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defTabSz="4389438"/>
            <a:endParaRPr lang="en-US">
              <a:solidFill>
                <a:schemeClr val="bg1"/>
              </a:solidFill>
            </a:endParaRP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1304925" y="690563"/>
            <a:ext cx="40919400" cy="404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389438">
              <a:spcBef>
                <a:spcPct val="50000"/>
              </a:spcBef>
            </a:pPr>
            <a:r>
              <a:rPr lang="en-US" sz="12500" b="1" dirty="0"/>
              <a:t>Title of the Research Paper</a:t>
            </a:r>
          </a:p>
          <a:p>
            <a:pPr defTabSz="4389438"/>
            <a:r>
              <a:rPr lang="en-US" b="1" dirty="0"/>
              <a:t>Authors name</a:t>
            </a:r>
          </a:p>
          <a:p>
            <a:pPr defTabSz="4389438"/>
            <a:r>
              <a:rPr lang="en-US" sz="4800" b="1" i="1" dirty="0"/>
              <a:t>UNIVERSITIES/ ORGANIZATION/COLLEGE THEY ARE AFFILIATED WITH</a:t>
            </a:r>
            <a:endParaRPr lang="en-US" dirty="0"/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1304925" y="1030288"/>
            <a:ext cx="6135688" cy="2277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389438">
              <a:spcBef>
                <a:spcPct val="50000"/>
              </a:spcBef>
            </a:pPr>
            <a:r>
              <a:rPr lang="en-US" sz="5000" b="1" dirty="0"/>
              <a:t>Electronic Department Logo</a:t>
            </a:r>
          </a:p>
          <a:p>
            <a:pPr defTabSz="4389438">
              <a:spcBef>
                <a:spcPct val="50000"/>
              </a:spcBef>
            </a:pP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23247350" y="20726400"/>
            <a:ext cx="8305800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389438">
              <a:spcBef>
                <a:spcPct val="50000"/>
              </a:spcBef>
            </a:pPr>
            <a:r>
              <a:rPr lang="en-US" sz="6500" b="1" i="1" dirty="0"/>
              <a:t>Figure #2</a:t>
            </a:r>
          </a:p>
        </p:txBody>
      </p:sp>
      <p:sp>
        <p:nvSpPr>
          <p:cNvPr id="2074" name="AutoShape 26"/>
          <p:cNvSpPr>
            <a:spLocks noChangeArrowheads="1"/>
          </p:cNvSpPr>
          <p:nvPr/>
        </p:nvSpPr>
        <p:spPr bwMode="auto">
          <a:xfrm>
            <a:off x="23055263" y="22707600"/>
            <a:ext cx="8382000" cy="8382000"/>
          </a:xfrm>
          <a:prstGeom prst="flowChartOr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5" name="Text Box 27"/>
          <p:cNvSpPr txBox="1">
            <a:spLocks noChangeArrowheads="1"/>
          </p:cNvSpPr>
          <p:nvPr/>
        </p:nvSpPr>
        <p:spPr bwMode="auto">
          <a:xfrm>
            <a:off x="33811367" y="21685355"/>
            <a:ext cx="8305800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defTabSz="4389438">
              <a:spcBef>
                <a:spcPct val="50000"/>
              </a:spcBef>
              <a:defRPr b="1"/>
            </a:lvl1pPr>
          </a:lstStyle>
          <a:p>
            <a:r>
              <a:rPr lang="en-US" dirty="0"/>
              <a:t>References</a:t>
            </a:r>
          </a:p>
        </p:txBody>
      </p:sp>
      <p:sp>
        <p:nvSpPr>
          <p:cNvPr id="2086" name="Text Box 38"/>
          <p:cNvSpPr txBox="1">
            <a:spLocks noChangeArrowheads="1"/>
          </p:cNvSpPr>
          <p:nvPr/>
        </p:nvSpPr>
        <p:spPr bwMode="auto">
          <a:xfrm>
            <a:off x="33811367" y="23557897"/>
            <a:ext cx="9186863" cy="4530725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  <a:effectLst/>
        </p:spPr>
        <p:txBody>
          <a:bodyPr lIns="61170" tIns="30584" rIns="61170" bIns="30584">
            <a:spAutoFit/>
          </a:bodyPr>
          <a:lstStyle/>
          <a:p>
            <a:pPr marL="342900" indent="-342900" algn="l" defTabSz="612775" eaLnBrk="0" hangingPunct="0">
              <a:lnSpc>
                <a:spcPct val="95000"/>
              </a:lnSpc>
            </a:pPr>
            <a:endParaRPr lang="en-US" sz="2800" b="1" u="sng" dirty="0">
              <a:latin typeface="Times New Roman" pitchFamily="18" charset="0"/>
            </a:endParaRPr>
          </a:p>
          <a:p>
            <a:pPr marL="342900" indent="-342900" algn="l" defTabSz="612775" eaLnBrk="0" hangingPunct="0">
              <a:lnSpc>
                <a:spcPct val="95000"/>
              </a:lnSpc>
              <a:buFontTx/>
              <a:buAutoNum type="arabicPeriod"/>
            </a:pPr>
            <a:r>
              <a:rPr lang="en-US" sz="2800" b="1" dirty="0">
                <a:latin typeface="Times New Roman" pitchFamily="18" charset="0"/>
              </a:rPr>
              <a:t>Xxxxxxxxxxxxxxxxxxxxxxxxxxxxxxxxxxxxxxxxxxxxxxxxxxxxxxxxxxxxxxxxxxxxxxxxxxxxxxxxxxxxxxxxxxx</a:t>
            </a:r>
          </a:p>
          <a:p>
            <a:pPr marL="342900" indent="-342900" algn="l" defTabSz="612775" eaLnBrk="0" hangingPunct="0">
              <a:lnSpc>
                <a:spcPct val="95000"/>
              </a:lnSpc>
              <a:buFontTx/>
              <a:buAutoNum type="arabicPeriod"/>
            </a:pPr>
            <a:r>
              <a:rPr lang="en-US" sz="2800" b="1" dirty="0">
                <a:latin typeface="Times New Roman" pitchFamily="18" charset="0"/>
              </a:rPr>
              <a:t>Xxxxxxxxxxxxxxxxxxxxxxxxxxxxxxxxxxxxxxxxxxxxxxxxxxxxxxxxxxxxxxxxxxxxxxxxxxxxxxxxxxxxxxxxxxxx</a:t>
            </a:r>
          </a:p>
          <a:p>
            <a:pPr marL="342900" indent="-342900" algn="l" defTabSz="612775" eaLnBrk="0" hangingPunct="0">
              <a:lnSpc>
                <a:spcPct val="95000"/>
              </a:lnSpc>
              <a:buFont typeface="Symbol" pitchFamily="18" charset="2"/>
              <a:buAutoNum type="arabicPeriod"/>
            </a:pPr>
            <a:r>
              <a:rPr lang="en-US" sz="2800" b="1" dirty="0">
                <a:latin typeface="Times New Roman" pitchFamily="18" charset="0"/>
              </a:rPr>
              <a:t>Xxxxxxxxxxxxxxxxxxxxxxxxxxxxxxxxxxxxxxxxxxxxxxxxxxxxxxxxxxxxxxxxxxxxxxxxxxxxxxxxxxxxxxxxxxxxxxxxxxxxxxxxxxxxxxxxxxxxxxx</a:t>
            </a:r>
          </a:p>
          <a:p>
            <a:pPr marL="342900" indent="-342900" algn="l" defTabSz="612775" eaLnBrk="0" hangingPunct="0">
              <a:lnSpc>
                <a:spcPct val="95000"/>
              </a:lnSpc>
              <a:buFont typeface="Symbol" pitchFamily="18" charset="2"/>
              <a:buAutoNum type="arabicPeriod"/>
            </a:pPr>
            <a:r>
              <a:rPr lang="en-US" sz="2800" b="1" dirty="0">
                <a:latin typeface="Times New Roman" pitchFamily="18" charset="0"/>
              </a:rPr>
              <a:t>Xxxxxxxxxxxxxxxxxxxxxxxxxxxxxxxxxxxxxxxxxxxxxxxxxxxxxxxxxxxxxxxxxxxxxxxxxxxxxxxxxxx</a:t>
            </a:r>
          </a:p>
          <a:p>
            <a:pPr marL="342900" indent="-342900" algn="l" defTabSz="612775" eaLnBrk="0" hangingPunct="0">
              <a:lnSpc>
                <a:spcPct val="95000"/>
              </a:lnSpc>
              <a:buFont typeface="Symbol" pitchFamily="18" charset="2"/>
              <a:buAutoNum type="arabicPeriod"/>
            </a:pP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2087" name="Text Box 39"/>
          <p:cNvSpPr txBox="1">
            <a:spLocks noChangeArrowheads="1"/>
          </p:cNvSpPr>
          <p:nvPr/>
        </p:nvSpPr>
        <p:spPr bwMode="auto">
          <a:xfrm>
            <a:off x="22390100" y="8866188"/>
            <a:ext cx="9766300" cy="8883650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  <a:effectLst/>
        </p:spPr>
        <p:txBody>
          <a:bodyPr lIns="61170" tIns="30584" rIns="61170" bIns="30584">
            <a:spAutoFit/>
          </a:bodyPr>
          <a:lstStyle/>
          <a:p>
            <a:pPr algn="l" defTabSz="612775" eaLnBrk="0" hangingPunct="0">
              <a:lnSpc>
                <a:spcPct val="95000"/>
              </a:lnSpc>
            </a:pPr>
            <a:r>
              <a:rPr lang="en-US" sz="2800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l" defTabSz="612775" eaLnBrk="0" hangingPunct="0">
              <a:lnSpc>
                <a:spcPct val="95000"/>
              </a:lnSpc>
            </a:pPr>
            <a:endParaRPr lang="en-US" sz="2800" dirty="0">
              <a:latin typeface="Times New Roman" pitchFamily="18" charset="0"/>
            </a:endParaRPr>
          </a:p>
          <a:p>
            <a:pPr algn="l" defTabSz="612775" eaLnBrk="0" hangingPunct="0">
              <a:lnSpc>
                <a:spcPct val="95000"/>
              </a:lnSpc>
            </a:pPr>
            <a:r>
              <a:rPr lang="en-US" sz="2800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sz="2800" b="1" dirty="0">
              <a:latin typeface="Times New Roman" pitchFamily="18" charset="0"/>
            </a:endParaRPr>
          </a:p>
          <a:p>
            <a:pPr algn="l" defTabSz="612775" eaLnBrk="0" hangingPunct="0">
              <a:lnSpc>
                <a:spcPct val="95000"/>
              </a:lnSpc>
            </a:pPr>
            <a:endParaRPr lang="en-US" sz="2000" dirty="0">
              <a:latin typeface="Times New Roman" pitchFamily="18" charset="0"/>
            </a:endParaRPr>
          </a:p>
        </p:txBody>
      </p:sp>
      <p:sp>
        <p:nvSpPr>
          <p:cNvPr id="2088" name="Text Box 40"/>
          <p:cNvSpPr txBox="1">
            <a:spLocks noChangeArrowheads="1"/>
          </p:cNvSpPr>
          <p:nvPr/>
        </p:nvSpPr>
        <p:spPr bwMode="auto">
          <a:xfrm>
            <a:off x="33558163" y="8872538"/>
            <a:ext cx="9690100" cy="9290050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  <a:effectLst/>
        </p:spPr>
        <p:txBody>
          <a:bodyPr lIns="61170" tIns="30584" rIns="61170" bIns="30584">
            <a:spAutoFit/>
          </a:bodyPr>
          <a:lstStyle/>
          <a:p>
            <a:pPr algn="l" defTabSz="612775" eaLnBrk="0" hangingPunct="0">
              <a:lnSpc>
                <a:spcPct val="95000"/>
              </a:lnSpc>
            </a:pPr>
            <a:r>
              <a:rPr lang="en-US" sz="2800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l" defTabSz="612775" eaLnBrk="0" hangingPunct="0">
              <a:lnSpc>
                <a:spcPct val="95000"/>
              </a:lnSpc>
            </a:pPr>
            <a:endParaRPr lang="en-US" sz="2800" dirty="0">
              <a:latin typeface="Times New Roman" pitchFamily="18" charset="0"/>
            </a:endParaRPr>
          </a:p>
          <a:p>
            <a:pPr algn="l" defTabSz="612775" eaLnBrk="0" hangingPunct="0">
              <a:lnSpc>
                <a:spcPct val="95000"/>
              </a:lnSpc>
            </a:pPr>
            <a:r>
              <a:rPr lang="en-US" sz="2800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sz="2800" b="1" dirty="0">
              <a:latin typeface="Times New Roman" pitchFamily="18" charset="0"/>
            </a:endParaRPr>
          </a:p>
          <a:p>
            <a:pPr algn="l" defTabSz="612775" eaLnBrk="0" hangingPunct="0">
              <a:lnSpc>
                <a:spcPct val="95000"/>
              </a:lnSpc>
            </a:pPr>
            <a:endParaRPr lang="en-US" sz="2000" dirty="0">
              <a:latin typeface="Times New Roman" pitchFamily="18" charset="0"/>
            </a:endParaRPr>
          </a:p>
        </p:txBody>
      </p:sp>
      <p:sp>
        <p:nvSpPr>
          <p:cNvPr id="2090" name="Text Box 42"/>
          <p:cNvSpPr txBox="1">
            <a:spLocks noChangeArrowheads="1"/>
          </p:cNvSpPr>
          <p:nvPr/>
        </p:nvSpPr>
        <p:spPr bwMode="auto">
          <a:xfrm>
            <a:off x="569913" y="7046976"/>
            <a:ext cx="982980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389438">
              <a:spcBef>
                <a:spcPct val="50000"/>
              </a:spcBef>
            </a:pPr>
            <a:r>
              <a:rPr lang="en-US" b="1" dirty="0"/>
              <a:t>Abstract</a:t>
            </a:r>
          </a:p>
        </p:txBody>
      </p:sp>
      <p:sp>
        <p:nvSpPr>
          <p:cNvPr id="2091" name="Text Box 43"/>
          <p:cNvSpPr txBox="1">
            <a:spLocks noChangeArrowheads="1"/>
          </p:cNvSpPr>
          <p:nvPr/>
        </p:nvSpPr>
        <p:spPr bwMode="auto">
          <a:xfrm>
            <a:off x="22326600" y="6564313"/>
            <a:ext cx="982980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389438">
              <a:spcBef>
                <a:spcPct val="50000"/>
              </a:spcBef>
            </a:pPr>
            <a:r>
              <a:rPr lang="en-US" b="1"/>
              <a:t>Results</a:t>
            </a:r>
          </a:p>
        </p:txBody>
      </p:sp>
      <p:sp>
        <p:nvSpPr>
          <p:cNvPr id="2097" name="Text Box 49"/>
          <p:cNvSpPr txBox="1">
            <a:spLocks noChangeArrowheads="1"/>
          </p:cNvSpPr>
          <p:nvPr/>
        </p:nvSpPr>
        <p:spPr bwMode="auto">
          <a:xfrm>
            <a:off x="36174362" y="1019175"/>
            <a:ext cx="6230937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389438">
              <a:spcBef>
                <a:spcPct val="50000"/>
              </a:spcBef>
            </a:pPr>
            <a:r>
              <a:rPr lang="en-US" sz="5000" b="1" dirty="0"/>
              <a:t>Conference Logo</a:t>
            </a:r>
          </a:p>
          <a:p>
            <a:pPr defTabSz="4389438">
              <a:spcBef>
                <a:spcPct val="50000"/>
              </a:spcBef>
            </a:pP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5" name="Text Box 19"/>
          <p:cNvSpPr txBox="1">
            <a:spLocks noChangeArrowheads="1"/>
          </p:cNvSpPr>
          <p:nvPr/>
        </p:nvSpPr>
        <p:spPr bwMode="auto">
          <a:xfrm>
            <a:off x="11922125" y="25122569"/>
            <a:ext cx="9728200" cy="5640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defTabSz="612775" eaLnBrk="0" hangingPunct="0">
              <a:lnSpc>
                <a:spcPct val="95000"/>
              </a:lnSpc>
            </a:pPr>
            <a:r>
              <a:rPr lang="en-US" sz="2800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sz="2800" b="1" dirty="0">
              <a:latin typeface="Times New Roman" pitchFamily="18" charset="0"/>
            </a:endParaRPr>
          </a:p>
          <a:p>
            <a:pPr algn="l" defTabSz="4389438">
              <a:spcBef>
                <a:spcPct val="50000"/>
              </a:spcBef>
            </a:pPr>
            <a:endParaRPr lang="en-US" sz="6300" b="1" i="1" dirty="0"/>
          </a:p>
        </p:txBody>
      </p:sp>
      <p:pic>
        <p:nvPicPr>
          <p:cNvPr id="27" name="Picture 2" descr="poster from our templat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33325" y="17668026"/>
            <a:ext cx="4526598" cy="4509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7">
            <a:hlinkClick r:id="rId3"/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87"/>
          <a:stretch/>
        </p:blipFill>
        <p:spPr>
          <a:xfrm>
            <a:off x="16678253" y="18125226"/>
            <a:ext cx="5114948" cy="4398641"/>
          </a:xfrm>
          <a:prstGeom prst="rect">
            <a:avLst/>
          </a:prstGeom>
        </p:spPr>
      </p:pic>
      <p:sp>
        <p:nvSpPr>
          <p:cNvPr id="29" name="Text Box 25">
            <a:extLst>
              <a:ext uri="{FF2B5EF4-FFF2-40B4-BE49-F238E27FC236}">
                <a16:creationId xmlns:a16="http://schemas.microsoft.com/office/drawing/2014/main" id="{CE354ABC-529E-4472-8FCE-BDF9A74B4C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33325" y="23269957"/>
            <a:ext cx="8305800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389438">
              <a:spcBef>
                <a:spcPct val="50000"/>
              </a:spcBef>
            </a:pPr>
            <a:r>
              <a:rPr lang="en-US" sz="6500" b="1" i="1" dirty="0"/>
              <a:t>Figure #1</a:t>
            </a:r>
          </a:p>
        </p:txBody>
      </p:sp>
      <p:sp>
        <p:nvSpPr>
          <p:cNvPr id="30" name="Text Box 9">
            <a:extLst>
              <a:ext uri="{FF2B5EF4-FFF2-40B4-BE49-F238E27FC236}">
                <a16:creationId xmlns:a16="http://schemas.microsoft.com/office/drawing/2014/main" id="{830C8643-E488-4D14-B769-E364EEA3AB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22125" y="6698980"/>
            <a:ext cx="9344025" cy="956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defTabSz="612775" eaLnBrk="0" hangingPunct="0">
              <a:lnSpc>
                <a:spcPct val="95000"/>
              </a:lnSpc>
            </a:pPr>
            <a:r>
              <a:rPr lang="en-US" sz="2400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l" defTabSz="612775" eaLnBrk="0" hangingPunct="0">
              <a:lnSpc>
                <a:spcPct val="95000"/>
              </a:lnSpc>
            </a:pPr>
            <a:r>
              <a:rPr lang="en-US" sz="2400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sz="2400" b="1" dirty="0">
              <a:latin typeface="Times New Roman" pitchFamily="18" charset="0"/>
            </a:endParaRPr>
          </a:p>
          <a:p>
            <a:pPr algn="l" defTabSz="612775" eaLnBrk="0" hangingPunct="0">
              <a:lnSpc>
                <a:spcPct val="95000"/>
              </a:lnSpc>
            </a:pPr>
            <a:r>
              <a:rPr lang="en-US" sz="2400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1" name="Text Box 42">
            <a:extLst>
              <a:ext uri="{FF2B5EF4-FFF2-40B4-BE49-F238E27FC236}">
                <a16:creationId xmlns:a16="http://schemas.microsoft.com/office/drawing/2014/main" id="{A6C58277-6BE2-44FC-BBDC-600CFACAD6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399" y="20161250"/>
            <a:ext cx="982980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389438">
              <a:spcBef>
                <a:spcPct val="50000"/>
              </a:spcBef>
            </a:pPr>
            <a:r>
              <a:rPr lang="en-US" b="1" dirty="0"/>
              <a:t>Introduction</a:t>
            </a:r>
          </a:p>
        </p:txBody>
      </p:sp>
      <p:sp>
        <p:nvSpPr>
          <p:cNvPr id="33" name="Text Box 9">
            <a:extLst>
              <a:ext uri="{FF2B5EF4-FFF2-40B4-BE49-F238E27FC236}">
                <a16:creationId xmlns:a16="http://schemas.microsoft.com/office/drawing/2014/main" id="{661915CE-7887-4196-8191-DAED48628B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9350" y="8734715"/>
            <a:ext cx="9344025" cy="956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defTabSz="612775" eaLnBrk="0" hangingPunct="0">
              <a:lnSpc>
                <a:spcPct val="95000"/>
              </a:lnSpc>
            </a:pPr>
            <a:r>
              <a:rPr lang="en-US" sz="2400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l" defTabSz="612775" eaLnBrk="0" hangingPunct="0">
              <a:lnSpc>
                <a:spcPct val="95000"/>
              </a:lnSpc>
            </a:pPr>
            <a:r>
              <a:rPr lang="en-US" sz="2400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sz="2400" b="1" dirty="0">
              <a:latin typeface="Times New Roman" pitchFamily="18" charset="0"/>
            </a:endParaRPr>
          </a:p>
          <a:p>
            <a:pPr algn="l" defTabSz="612775" eaLnBrk="0" hangingPunct="0">
              <a:lnSpc>
                <a:spcPct val="95000"/>
              </a:lnSpc>
            </a:pPr>
            <a:r>
              <a:rPr lang="en-US" sz="2400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sz="24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1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3064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52</Words>
  <Application>Microsoft Office PowerPoint</Application>
  <PresentationFormat>Custom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Symbol</vt:lpstr>
      <vt:lpstr>Times New Roman</vt:lpstr>
      <vt:lpstr>Default Design</vt:lpstr>
      <vt:lpstr>PowerPoint Presentation</vt:lpstr>
    </vt:vector>
  </TitlesOfParts>
  <Company>MegaPrint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36x48 Tri-Fold Template</dc:title>
  <dc:creator>Ethan Shulda;www.postersession.com</dc:creator>
  <cp:keywords>www.postersession.com</cp:keywords>
  <dc:description>©MegaPrint Inc. 2009-2015</dc:description>
  <cp:lastModifiedBy>Shoaib Hassan</cp:lastModifiedBy>
  <cp:revision>47</cp:revision>
  <cp:lastPrinted>2015-03-31T18:23:14Z</cp:lastPrinted>
  <dcterms:created xsi:type="dcterms:W3CDTF">2008-12-04T00:20:37Z</dcterms:created>
  <dcterms:modified xsi:type="dcterms:W3CDTF">2022-03-28T05:08:13Z</dcterms:modified>
  <cp:category>Research Poster</cp:category>
</cp:coreProperties>
</file>